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 panose="020B060402020202020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>
        <p:scale>
          <a:sx n="150" d="100"/>
          <a:sy n="150" d="100"/>
        </p:scale>
        <p:origin x="474" y="-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035000"/>
            <a:ext cx="3300090" cy="10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Jurados: 	Dr. </a:t>
            </a:r>
            <a:r>
              <a:rPr lang="es-ES" sz="1400" dirty="0">
                <a:solidFill>
                  <a:schemeClr val="bg1"/>
                </a:solidFill>
              </a:rPr>
              <a:t>Juan Ignacio </a:t>
            </a:r>
            <a:r>
              <a:rPr lang="es-ES" sz="1400" dirty="0" err="1">
                <a:solidFill>
                  <a:schemeClr val="bg1"/>
                </a:solidFill>
              </a:rPr>
              <a:t>Giribet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Jose David </a:t>
            </a:r>
            <a:r>
              <a:rPr lang="en-AU" sz="1400" dirty="0" err="1">
                <a:solidFill>
                  <a:schemeClr val="bg1"/>
                </a:solidFill>
              </a:rPr>
              <a:t>Brizuela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Emanuel </a:t>
            </a:r>
            <a:r>
              <a:rPr lang="en-AU" sz="1400" dirty="0" err="1">
                <a:solidFill>
                  <a:schemeClr val="bg1"/>
                </a:solidFill>
              </a:rPr>
              <a:t>Agustín</a:t>
            </a:r>
            <a:r>
              <a:rPr lang="en-AU" sz="1400" dirty="0">
                <a:solidFill>
                  <a:schemeClr val="bg1"/>
                </a:solidFill>
              </a:rPr>
              <a:t> </a:t>
            </a:r>
            <a:r>
              <a:rPr lang="en-AU" sz="1400" dirty="0" err="1">
                <a:solidFill>
                  <a:schemeClr val="bg1"/>
                </a:solidFill>
              </a:rPr>
              <a:t>Irrazábal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>
                <a:solidFill>
                  <a:schemeClr val="bg1"/>
                </a:solidFill>
              </a:rPr>
              <a:t>Un sistema es </a:t>
            </a:r>
            <a:r>
              <a:rPr lang="es-ES" sz="1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>
                <a:solidFill>
                  <a:schemeClr val="bg1"/>
                </a:solidFill>
              </a:rPr>
              <a:t> si para </a:t>
            </a:r>
            <a:r>
              <a:rPr lang="es-ES" sz="1600" b="1" u="sng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>
                <a:solidFill>
                  <a:schemeClr val="bg1"/>
                </a:solidFill>
              </a:rPr>
              <a:t> sus modos de falla no existe ninguno fatal. </a:t>
            </a:r>
          </a:p>
        </p:txBody>
      </p:sp>
      <p:sp>
        <p:nvSpPr>
          <p:cNvPr id="3" name="Google Shape;1271;p43">
            <a:extLst>
              <a:ext uri="{FF2B5EF4-FFF2-40B4-BE49-F238E27FC236}">
                <a16:creationId xmlns:a16="http://schemas.microsoft.com/office/drawing/2014/main" id="{7750000A-D0D8-8E7B-E8E1-DCE0DE5BFC47}"/>
              </a:ext>
            </a:extLst>
          </p:cNvPr>
          <p:cNvSpPr txBox="1">
            <a:spLocks/>
          </p:cNvSpPr>
          <p:nvPr/>
        </p:nvSpPr>
        <p:spPr>
          <a:xfrm>
            <a:off x="6772060" y="709483"/>
            <a:ext cx="2371940" cy="6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800" dirty="0">
                <a:solidFill>
                  <a:schemeClr val="bg1"/>
                </a:solidFill>
              </a:rPr>
              <a:t>Aplicamos principios de se</a:t>
            </a:r>
            <a:r>
              <a:rPr lang="es-AR" sz="1800" dirty="0">
                <a:solidFill>
                  <a:schemeClr val="bg1"/>
                </a:solidFill>
              </a:rPr>
              <a:t>ñalamiento de TfNSW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4" name="Google Shape;1272;p43">
            <a:extLst>
              <a:ext uri="{FF2B5EF4-FFF2-40B4-BE49-F238E27FC236}">
                <a16:creationId xmlns:a16="http://schemas.microsoft.com/office/drawing/2014/main" id="{63DA2C91-D836-DAC8-C850-1DAEF44AB05C}"/>
              </a:ext>
            </a:extLst>
          </p:cNvPr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/>
              <a:t>ñalamiento ferroviario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ysDash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funcional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geográfico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DÓNDE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encuentra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03122-0EF1-4A70-7B75-E93CFD75D3E0}"/>
              </a:ext>
            </a:extLst>
          </p:cNvPr>
          <p:cNvSpPr txBox="1"/>
          <p:nvPr/>
        </p:nvSpPr>
        <p:spPr>
          <a:xfrm>
            <a:off x="2254125" y="1509150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máxima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7E834-E0D7-293F-4C71-6D62CB9B79EA}"/>
              </a:ext>
            </a:extLst>
          </p:cNvPr>
          <p:cNvSpPr txBox="1"/>
          <p:nvPr/>
        </p:nvSpPr>
        <p:spPr>
          <a:xfrm>
            <a:off x="3914811" y="1477819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reducida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4591D-CE16-5EAD-9DD9-F50DCF37ED71}"/>
              </a:ext>
            </a:extLst>
          </p:cNvPr>
          <p:cNvSpPr txBox="1"/>
          <p:nvPr/>
        </p:nvSpPr>
        <p:spPr>
          <a:xfrm>
            <a:off x="5604449" y="1490195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mínima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16A58-C114-2C85-8030-10E629471C7D}"/>
              </a:ext>
            </a:extLst>
          </p:cNvPr>
          <p:cNvSpPr txBox="1"/>
          <p:nvPr/>
        </p:nvSpPr>
        <p:spPr>
          <a:xfrm>
            <a:off x="7179375" y="1569307"/>
            <a:ext cx="1032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Frenar</a:t>
            </a:r>
            <a:endParaRPr lang="en-AU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2020-2024)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Desarrollando sistemas ferroviarios para Brisbane 2032 </a:t>
            </a:r>
            <a:endParaRPr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820BBD-3A5F-2BE9-38F2-7B61F8485615}"/>
              </a:ext>
            </a:extLst>
          </p:cNvPr>
          <p:cNvSpPr txBox="1"/>
          <p:nvPr/>
        </p:nvSpPr>
        <p:spPr>
          <a:xfrm>
            <a:off x="2922695" y="4139136"/>
            <a:ext cx="2816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Utilizando plantillas canónicas</a:t>
            </a:r>
            <a:endParaRPr lang="en-A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4C2CE8-ABB9-B9F3-6844-3A4FDA7C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t="16743" r="4028" b="-1756"/>
          <a:stretch/>
        </p:blipFill>
        <p:spPr>
          <a:xfrm>
            <a:off x="6806182" y="558800"/>
            <a:ext cx="2153168" cy="88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D0DB2-933A-8A80-009A-D91E18647855}"/>
              </a:ext>
            </a:extLst>
          </p:cNvPr>
          <p:cNvSpPr txBox="1"/>
          <p:nvPr/>
        </p:nvSpPr>
        <p:spPr>
          <a:xfrm>
            <a:off x="7422125" y="142635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Ejemplo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C25F4-2E48-AAA2-332D-BBBC74B920E3}"/>
              </a:ext>
            </a:extLst>
          </p:cNvPr>
          <p:cNvSpPr txBox="1"/>
          <p:nvPr/>
        </p:nvSpPr>
        <p:spPr>
          <a:xfrm>
            <a:off x="1794439" y="3404635"/>
            <a:ext cx="32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´</a:t>
            </a: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4" y="1325000"/>
            <a:ext cx="911262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(en curso)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nuevos papers con resultados finales del proyecto.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440118-AB58-9E28-98C9-BAB391C05D83}"/>
              </a:ext>
            </a:extLst>
          </p:cNvPr>
          <p:cNvSpPr/>
          <p:nvPr/>
        </p:nvSpPr>
        <p:spPr>
          <a:xfrm>
            <a:off x="2457982" y="3057483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E149C-2A76-000D-6367-0FE14D7B8BEC}"/>
              </a:ext>
            </a:extLst>
          </p:cNvPr>
          <p:cNvSpPr txBox="1"/>
          <p:nvPr/>
        </p:nvSpPr>
        <p:spPr>
          <a:xfrm>
            <a:off x="262048" y="1519302"/>
            <a:ext cx="292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Ranking / Factor de impacto</a:t>
            </a:r>
            <a:endParaRPr 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1802</Words>
  <Application>Microsoft Office PowerPoint</Application>
  <PresentationFormat>On-screen Show (16:9)</PresentationFormat>
  <Paragraphs>420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Arvo</vt:lpstr>
      <vt:lpstr>Roboto Condensed</vt:lpstr>
      <vt:lpstr>Roboto Medium</vt:lpstr>
      <vt:lpstr>Roboto Condensed Light</vt:lpstr>
      <vt:lpstr>Arial</vt:lpstr>
      <vt:lpstr>Roboto</vt:lpstr>
      <vt:lpstr>Roboto Black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176</cp:revision>
  <dcterms:modified xsi:type="dcterms:W3CDTF">2024-10-19T00:39:40Z</dcterms:modified>
</cp:coreProperties>
</file>